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9" roundtripDataSignature="AMtx7mhxovMPx7n+eMYTgjMclUyuRdhE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/>
          <p:nvPr>
            <p:ph type="ctrTitle"/>
          </p:nvPr>
        </p:nvSpPr>
        <p:spPr>
          <a:xfrm>
            <a:off x="582930" y="1646133"/>
            <a:ext cx="6606540" cy="35018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sz="5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6"/>
          <p:cNvSpPr txBox="1"/>
          <p:nvPr>
            <p:ph idx="1" type="subTitle"/>
          </p:nvPr>
        </p:nvSpPr>
        <p:spPr>
          <a:xfrm>
            <a:off x="971550" y="5282989"/>
            <a:ext cx="5829300" cy="2428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sz="2040"/>
            </a:lvl1pPr>
            <a:lvl2pPr lvl="1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2pPr>
            <a:lvl3pPr lvl="2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sz="1530"/>
            </a:lvl3pPr>
            <a:lvl4pPr lvl="3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4pPr>
            <a:lvl5pPr lvl="4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5pPr>
            <a:lvl6pPr lvl="5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6pPr>
            <a:lvl7pPr lvl="6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7pPr>
            <a:lvl8pPr lvl="7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8pPr>
            <a:lvl9pPr lvl="8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9pPr>
          </a:lstStyle>
          <a:p/>
        </p:txBody>
      </p:sp>
      <p:sp>
        <p:nvSpPr>
          <p:cNvPr id="14" name="Google Shape;14;p6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6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 rot="5400000">
            <a:off x="695219" y="2516718"/>
            <a:ext cx="6381962" cy="67036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 rot="5400000">
            <a:off x="2138071" y="3959569"/>
            <a:ext cx="8524029" cy="16759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 rot="5400000">
            <a:off x="-1262353" y="2332223"/>
            <a:ext cx="8524029" cy="4930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" type="body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>
            <p:ph type="title"/>
          </p:nvPr>
        </p:nvSpPr>
        <p:spPr>
          <a:xfrm>
            <a:off x="530305" y="2507618"/>
            <a:ext cx="6703695" cy="41840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sz="5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" type="body"/>
          </p:nvPr>
        </p:nvSpPr>
        <p:spPr>
          <a:xfrm>
            <a:off x="530305" y="6731215"/>
            <a:ext cx="6703695" cy="2200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sz="204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530"/>
              <a:buNone/>
              <a:defRPr sz="153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8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" type="body"/>
          </p:nvPr>
        </p:nvSpPr>
        <p:spPr>
          <a:xfrm>
            <a:off x="534353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2" type="body"/>
          </p:nvPr>
        </p:nvSpPr>
        <p:spPr>
          <a:xfrm>
            <a:off x="3934778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535365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535366" y="2465706"/>
            <a:ext cx="3288089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b="1" sz="204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b="1" sz="153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535366" y="3674110"/>
            <a:ext cx="3288089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3" type="body"/>
          </p:nvPr>
        </p:nvSpPr>
        <p:spPr>
          <a:xfrm>
            <a:off x="3934778" y="2465706"/>
            <a:ext cx="3304282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b="1" sz="204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b="1" sz="153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9pPr>
          </a:lstStyle>
          <a:p/>
        </p:txBody>
      </p:sp>
      <p:sp>
        <p:nvSpPr>
          <p:cNvPr id="41" name="Google Shape;41;p10"/>
          <p:cNvSpPr txBox="1"/>
          <p:nvPr>
            <p:ph idx="4" type="body"/>
          </p:nvPr>
        </p:nvSpPr>
        <p:spPr>
          <a:xfrm>
            <a:off x="3934778" y="3674110"/>
            <a:ext cx="3304282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None/>
              <a:defRPr sz="272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132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  <a:defRPr sz="2720"/>
            </a:lvl1pPr>
            <a:lvl2pPr indent="-37973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380"/>
              <a:buChar char="•"/>
              <a:defRPr sz="2380"/>
            </a:lvl2pPr>
            <a:lvl3pPr indent="-358139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Char char="•"/>
              <a:defRPr sz="2040"/>
            </a:lvl3pPr>
            <a:lvl4pPr indent="-33655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4pPr>
            <a:lvl5pPr indent="-33655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5pPr>
            <a:lvl6pPr indent="-33655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indent="-33655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indent="-33655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indent="-33655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/>
        </p:txBody>
      </p:sp>
      <p:sp>
        <p:nvSpPr>
          <p:cNvPr id="57" name="Google Shape;57;p13"/>
          <p:cNvSpPr txBox="1"/>
          <p:nvPr>
            <p:ph idx="2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None/>
              <a:defRPr sz="119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None/>
              <a:defRPr sz="102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9pPr>
          </a:lstStyle>
          <a:p/>
        </p:txBody>
      </p:sp>
      <p:sp>
        <p:nvSpPr>
          <p:cNvPr id="58" name="Google Shape;58;p13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None/>
              <a:defRPr sz="272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/>
          <p:nvPr>
            <p:ph idx="2" type="pic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None/>
              <a:defRPr sz="119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None/>
              <a:defRPr sz="102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9pPr>
          </a:lstStyle>
          <a:p/>
        </p:txBody>
      </p:sp>
      <p:sp>
        <p:nvSpPr>
          <p:cNvPr id="65" name="Google Shape;65;p14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6.jpg"/><Relationship Id="rId5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jpg"/><Relationship Id="rId4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Relationship Id="rId4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savvas.com/" TargetMode="External"/><Relationship Id="rId4" Type="http://schemas.openxmlformats.org/officeDocument/2006/relationships/hyperlink" Target="https://savvas.com/" TargetMode="External"/><Relationship Id="rId10" Type="http://schemas.openxmlformats.org/officeDocument/2006/relationships/image" Target="../media/image5.jpg"/><Relationship Id="rId9" Type="http://schemas.openxmlformats.org/officeDocument/2006/relationships/image" Target="../media/image9.jpg"/><Relationship Id="rId5" Type="http://schemas.openxmlformats.org/officeDocument/2006/relationships/image" Target="../media/image11.png"/><Relationship Id="rId6" Type="http://schemas.openxmlformats.org/officeDocument/2006/relationships/hyperlink" Target="https://savvas.com/" TargetMode="External"/><Relationship Id="rId7" Type="http://schemas.openxmlformats.org/officeDocument/2006/relationships/image" Target="../media/image8.png"/><Relationship Id="rId8" Type="http://schemas.openxmlformats.org/officeDocument/2006/relationships/hyperlink" Target="http://www.mysavvastraining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635" y="0"/>
            <a:ext cx="7771765" cy="2290445"/>
            <a:chOff x="0" y="0"/>
            <a:chExt cx="7771765" cy="2290445"/>
          </a:xfrm>
        </p:grpSpPr>
        <p:grpSp>
          <p:nvGrpSpPr>
            <p:cNvPr id="85" name="Google Shape;85;p1"/>
            <p:cNvGrpSpPr/>
            <p:nvPr/>
          </p:nvGrpSpPr>
          <p:grpSpPr>
            <a:xfrm>
              <a:off x="0" y="0"/>
              <a:ext cx="7771765" cy="2290445"/>
              <a:chOff x="0" y="0"/>
              <a:chExt cx="7771765" cy="2290445"/>
            </a:xfrm>
          </p:grpSpPr>
          <p:grpSp>
            <p:nvGrpSpPr>
              <p:cNvPr id="86" name="Google Shape;86;p1"/>
              <p:cNvGrpSpPr/>
              <p:nvPr/>
            </p:nvGrpSpPr>
            <p:grpSpPr>
              <a:xfrm>
                <a:off x="0" y="0"/>
                <a:ext cx="7771765" cy="2290445"/>
                <a:chOff x="0" y="0"/>
                <a:chExt cx="7771765" cy="2290445"/>
              </a:xfrm>
            </p:grpSpPr>
            <p:sp>
              <p:nvSpPr>
                <p:cNvPr id="87" name="Google Shape;87;p1"/>
                <p:cNvSpPr/>
                <p:nvPr/>
              </p:nvSpPr>
              <p:spPr>
                <a:xfrm>
                  <a:off x="0" y="0"/>
                  <a:ext cx="5669280" cy="2290445"/>
                </a:xfrm>
                <a:custGeom>
                  <a:rect b="b" l="l" r="r" t="t"/>
                  <a:pathLst>
                    <a:path extrusionOk="0" h="2290445" w="5669280">
                      <a:moveTo>
                        <a:pt x="5668683" y="0"/>
                      </a:moveTo>
                      <a:lnTo>
                        <a:pt x="0" y="0"/>
                      </a:lnTo>
                      <a:lnTo>
                        <a:pt x="0" y="2290305"/>
                      </a:lnTo>
                      <a:lnTo>
                        <a:pt x="5668683" y="0"/>
                      </a:lnTo>
                      <a:close/>
                    </a:path>
                  </a:pathLst>
                </a:custGeom>
                <a:solidFill>
                  <a:srgbClr val="006FBA"/>
                </a:solidFill>
                <a:ln>
                  <a:noFill/>
                </a:ln>
              </p:spPr>
              <p:txBody>
                <a:bodyPr anchorCtr="0" anchor="t" bIns="0" lIns="0" spcFirstLastPara="1" rIns="0" wrap="square" tIns="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" name="Google Shape;88;p1"/>
                <p:cNvSpPr/>
                <p:nvPr/>
              </p:nvSpPr>
              <p:spPr>
                <a:xfrm>
                  <a:off x="3324225" y="0"/>
                  <a:ext cx="4447540" cy="1797050"/>
                </a:xfrm>
                <a:custGeom>
                  <a:rect b="b" l="l" r="r" t="t"/>
                  <a:pathLst>
                    <a:path extrusionOk="0" h="1797050" w="4447540">
                      <a:moveTo>
                        <a:pt x="4447113" y="0"/>
                      </a:moveTo>
                      <a:lnTo>
                        <a:pt x="0" y="0"/>
                      </a:lnTo>
                      <a:lnTo>
                        <a:pt x="4447113" y="1796752"/>
                      </a:lnTo>
                      <a:lnTo>
                        <a:pt x="4447113" y="0"/>
                      </a:lnTo>
                      <a:close/>
                    </a:path>
                  </a:pathLst>
                </a:custGeom>
                <a:solidFill>
                  <a:srgbClr val="293C45">
                    <a:alpha val="39607"/>
                  </a:srgbClr>
                </a:solidFill>
                <a:ln>
                  <a:noFill/>
                </a:ln>
              </p:spPr>
              <p:txBody>
                <a:bodyPr anchorCtr="0" anchor="t" bIns="0" lIns="0" spcFirstLastPara="1" rIns="0" wrap="square" tIns="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89" name="Google Shape;89;p1"/>
              <p:cNvSpPr/>
              <p:nvPr/>
            </p:nvSpPr>
            <p:spPr>
              <a:xfrm>
                <a:off x="447675" y="485775"/>
                <a:ext cx="2196465" cy="361315"/>
              </a:xfrm>
              <a:custGeom>
                <a:rect b="b" l="l" r="r" t="t"/>
                <a:pathLst>
                  <a:path extrusionOk="0" h="361315" w="2196465">
                    <a:moveTo>
                      <a:pt x="295452" y="244182"/>
                    </a:moveTo>
                    <a:lnTo>
                      <a:pt x="287045" y="206502"/>
                    </a:lnTo>
                    <a:lnTo>
                      <a:pt x="226872" y="157251"/>
                    </a:lnTo>
                    <a:lnTo>
                      <a:pt x="179895" y="144741"/>
                    </a:lnTo>
                    <a:lnTo>
                      <a:pt x="161645" y="141986"/>
                    </a:lnTo>
                    <a:lnTo>
                      <a:pt x="132283" y="136867"/>
                    </a:lnTo>
                    <a:lnTo>
                      <a:pt x="109194" y="130441"/>
                    </a:lnTo>
                    <a:lnTo>
                      <a:pt x="94094" y="121234"/>
                    </a:lnTo>
                    <a:lnTo>
                      <a:pt x="88671" y="107734"/>
                    </a:lnTo>
                    <a:lnTo>
                      <a:pt x="93370" y="93370"/>
                    </a:lnTo>
                    <a:lnTo>
                      <a:pt x="105879" y="82804"/>
                    </a:lnTo>
                    <a:lnTo>
                      <a:pt x="125133" y="76263"/>
                    </a:lnTo>
                    <a:lnTo>
                      <a:pt x="150037" y="74028"/>
                    </a:lnTo>
                    <a:lnTo>
                      <a:pt x="177736" y="76161"/>
                    </a:lnTo>
                    <a:lnTo>
                      <a:pt x="204228" y="82194"/>
                    </a:lnTo>
                    <a:lnTo>
                      <a:pt x="229273" y="91541"/>
                    </a:lnTo>
                    <a:lnTo>
                      <a:pt x="252603" y="103619"/>
                    </a:lnTo>
                    <a:lnTo>
                      <a:pt x="280924" y="33502"/>
                    </a:lnTo>
                    <a:lnTo>
                      <a:pt x="248437" y="18465"/>
                    </a:lnTo>
                    <a:lnTo>
                      <a:pt x="215925" y="8039"/>
                    </a:lnTo>
                    <a:lnTo>
                      <a:pt x="182372" y="1968"/>
                    </a:lnTo>
                    <a:lnTo>
                      <a:pt x="146723" y="0"/>
                    </a:lnTo>
                    <a:lnTo>
                      <a:pt x="99123" y="5207"/>
                    </a:lnTo>
                    <a:lnTo>
                      <a:pt x="58991" y="20205"/>
                    </a:lnTo>
                    <a:lnTo>
                      <a:pt x="28130" y="44043"/>
                    </a:lnTo>
                    <a:lnTo>
                      <a:pt x="8318" y="75742"/>
                    </a:lnTo>
                    <a:lnTo>
                      <a:pt x="1308" y="114363"/>
                    </a:lnTo>
                    <a:lnTo>
                      <a:pt x="9474" y="154089"/>
                    </a:lnTo>
                    <a:lnTo>
                      <a:pt x="32550" y="184035"/>
                    </a:lnTo>
                    <a:lnTo>
                      <a:pt x="68491" y="204546"/>
                    </a:lnTo>
                    <a:lnTo>
                      <a:pt x="115201" y="216001"/>
                    </a:lnTo>
                    <a:lnTo>
                      <a:pt x="134010" y="218770"/>
                    </a:lnTo>
                    <a:lnTo>
                      <a:pt x="165011" y="224040"/>
                    </a:lnTo>
                    <a:lnTo>
                      <a:pt x="187921" y="230720"/>
                    </a:lnTo>
                    <a:lnTo>
                      <a:pt x="202120" y="239979"/>
                    </a:lnTo>
                    <a:lnTo>
                      <a:pt x="206984" y="253022"/>
                    </a:lnTo>
                    <a:lnTo>
                      <a:pt x="202298" y="267931"/>
                    </a:lnTo>
                    <a:lnTo>
                      <a:pt x="189369" y="278638"/>
                    </a:lnTo>
                    <a:lnTo>
                      <a:pt x="169913" y="285102"/>
                    </a:lnTo>
                    <a:lnTo>
                      <a:pt x="145618" y="287274"/>
                    </a:lnTo>
                    <a:lnTo>
                      <a:pt x="110261" y="284238"/>
                    </a:lnTo>
                    <a:lnTo>
                      <a:pt x="78943" y="276110"/>
                    </a:lnTo>
                    <a:lnTo>
                      <a:pt x="51866" y="264363"/>
                    </a:lnTo>
                    <a:lnTo>
                      <a:pt x="29248" y="250456"/>
                    </a:lnTo>
                    <a:lnTo>
                      <a:pt x="0" y="322884"/>
                    </a:lnTo>
                    <a:lnTo>
                      <a:pt x="31508" y="339382"/>
                    </a:lnTo>
                    <a:lnTo>
                      <a:pt x="67017" y="351218"/>
                    </a:lnTo>
                    <a:lnTo>
                      <a:pt x="105156" y="358355"/>
                    </a:lnTo>
                    <a:lnTo>
                      <a:pt x="144513" y="360743"/>
                    </a:lnTo>
                    <a:lnTo>
                      <a:pt x="189941" y="356412"/>
                    </a:lnTo>
                    <a:lnTo>
                      <a:pt x="231089" y="343103"/>
                    </a:lnTo>
                    <a:lnTo>
                      <a:pt x="264617" y="320294"/>
                    </a:lnTo>
                    <a:lnTo>
                      <a:pt x="287185" y="287489"/>
                    </a:lnTo>
                    <a:lnTo>
                      <a:pt x="295452" y="244182"/>
                    </a:lnTo>
                    <a:close/>
                  </a:path>
                  <a:path extrusionOk="0" h="361315" w="2196465">
                    <a:moveTo>
                      <a:pt x="713879" y="354114"/>
                    </a:moveTo>
                    <a:lnTo>
                      <a:pt x="573265" y="6083"/>
                    </a:lnTo>
                    <a:lnTo>
                      <a:pt x="473710" y="6083"/>
                    </a:lnTo>
                    <a:lnTo>
                      <a:pt x="333108" y="354114"/>
                    </a:lnTo>
                    <a:lnTo>
                      <a:pt x="555028" y="354114"/>
                    </a:lnTo>
                    <a:lnTo>
                      <a:pt x="527316" y="281749"/>
                    </a:lnTo>
                    <a:lnTo>
                      <a:pt x="449287" y="281749"/>
                    </a:lnTo>
                    <a:lnTo>
                      <a:pt x="523494" y="88442"/>
                    </a:lnTo>
                    <a:lnTo>
                      <a:pt x="625475" y="354114"/>
                    </a:lnTo>
                    <a:lnTo>
                      <a:pt x="713879" y="354114"/>
                    </a:lnTo>
                    <a:close/>
                  </a:path>
                  <a:path extrusionOk="0" h="361315" w="2196465">
                    <a:moveTo>
                      <a:pt x="1082344" y="6083"/>
                    </a:moveTo>
                    <a:lnTo>
                      <a:pt x="993940" y="6083"/>
                    </a:lnTo>
                    <a:lnTo>
                      <a:pt x="891959" y="271754"/>
                    </a:lnTo>
                    <a:lnTo>
                      <a:pt x="789978" y="6083"/>
                    </a:lnTo>
                    <a:lnTo>
                      <a:pt x="701573" y="6083"/>
                    </a:lnTo>
                    <a:lnTo>
                      <a:pt x="842187" y="354114"/>
                    </a:lnTo>
                    <a:lnTo>
                      <a:pt x="941730" y="354114"/>
                    </a:lnTo>
                    <a:lnTo>
                      <a:pt x="1082344" y="6083"/>
                    </a:lnTo>
                    <a:close/>
                  </a:path>
                  <a:path extrusionOk="0" h="361315" w="2196465">
                    <a:moveTo>
                      <a:pt x="1485404" y="6083"/>
                    </a:moveTo>
                    <a:lnTo>
                      <a:pt x="1397000" y="6083"/>
                    </a:lnTo>
                    <a:lnTo>
                      <a:pt x="1295019" y="271754"/>
                    </a:lnTo>
                    <a:lnTo>
                      <a:pt x="1193038" y="6083"/>
                    </a:lnTo>
                    <a:lnTo>
                      <a:pt x="1104633" y="6083"/>
                    </a:lnTo>
                    <a:lnTo>
                      <a:pt x="1245247" y="354114"/>
                    </a:lnTo>
                    <a:lnTo>
                      <a:pt x="1344790" y="354114"/>
                    </a:lnTo>
                    <a:lnTo>
                      <a:pt x="1485404" y="6083"/>
                    </a:lnTo>
                    <a:close/>
                  </a:path>
                  <a:path extrusionOk="0" h="361315" w="2196465">
                    <a:moveTo>
                      <a:pt x="1853907" y="354114"/>
                    </a:moveTo>
                    <a:lnTo>
                      <a:pt x="1713280" y="6083"/>
                    </a:lnTo>
                    <a:lnTo>
                      <a:pt x="1613738" y="6083"/>
                    </a:lnTo>
                    <a:lnTo>
                      <a:pt x="1473123" y="354114"/>
                    </a:lnTo>
                    <a:lnTo>
                      <a:pt x="1561528" y="354114"/>
                    </a:lnTo>
                    <a:lnTo>
                      <a:pt x="1663509" y="88442"/>
                    </a:lnTo>
                    <a:lnTo>
                      <a:pt x="1737715" y="281749"/>
                    </a:lnTo>
                    <a:lnTo>
                      <a:pt x="1659699" y="281749"/>
                    </a:lnTo>
                    <a:lnTo>
                      <a:pt x="1631975" y="354114"/>
                    </a:lnTo>
                    <a:lnTo>
                      <a:pt x="1853907" y="354114"/>
                    </a:lnTo>
                    <a:close/>
                  </a:path>
                  <a:path extrusionOk="0" h="361315" w="2196465">
                    <a:moveTo>
                      <a:pt x="2196173" y="244182"/>
                    </a:moveTo>
                    <a:lnTo>
                      <a:pt x="2187752" y="206502"/>
                    </a:lnTo>
                    <a:lnTo>
                      <a:pt x="2127593" y="157251"/>
                    </a:lnTo>
                    <a:lnTo>
                      <a:pt x="2080628" y="144741"/>
                    </a:lnTo>
                    <a:lnTo>
                      <a:pt x="2062378" y="141986"/>
                    </a:lnTo>
                    <a:lnTo>
                      <a:pt x="2033016" y="136867"/>
                    </a:lnTo>
                    <a:lnTo>
                      <a:pt x="2009927" y="130441"/>
                    </a:lnTo>
                    <a:lnTo>
                      <a:pt x="1994814" y="121234"/>
                    </a:lnTo>
                    <a:lnTo>
                      <a:pt x="1989404" y="107734"/>
                    </a:lnTo>
                    <a:lnTo>
                      <a:pt x="1994090" y="93370"/>
                    </a:lnTo>
                    <a:lnTo>
                      <a:pt x="2006600" y="82804"/>
                    </a:lnTo>
                    <a:lnTo>
                      <a:pt x="2025865" y="76263"/>
                    </a:lnTo>
                    <a:lnTo>
                      <a:pt x="2050770" y="74028"/>
                    </a:lnTo>
                    <a:lnTo>
                      <a:pt x="2078456" y="76161"/>
                    </a:lnTo>
                    <a:lnTo>
                      <a:pt x="2104948" y="82194"/>
                    </a:lnTo>
                    <a:lnTo>
                      <a:pt x="2130006" y="91541"/>
                    </a:lnTo>
                    <a:lnTo>
                      <a:pt x="2153348" y="103619"/>
                    </a:lnTo>
                    <a:lnTo>
                      <a:pt x="2181669" y="33502"/>
                    </a:lnTo>
                    <a:lnTo>
                      <a:pt x="2149157" y="18465"/>
                    </a:lnTo>
                    <a:lnTo>
                      <a:pt x="2116645" y="8039"/>
                    </a:lnTo>
                    <a:lnTo>
                      <a:pt x="2083092" y="1968"/>
                    </a:lnTo>
                    <a:lnTo>
                      <a:pt x="2047455" y="0"/>
                    </a:lnTo>
                    <a:lnTo>
                      <a:pt x="1999843" y="5207"/>
                    </a:lnTo>
                    <a:lnTo>
                      <a:pt x="1959724" y="20205"/>
                    </a:lnTo>
                    <a:lnTo>
                      <a:pt x="1928863" y="44043"/>
                    </a:lnTo>
                    <a:lnTo>
                      <a:pt x="1909038" y="75742"/>
                    </a:lnTo>
                    <a:lnTo>
                      <a:pt x="1902040" y="114363"/>
                    </a:lnTo>
                    <a:lnTo>
                      <a:pt x="1910194" y="154089"/>
                    </a:lnTo>
                    <a:lnTo>
                      <a:pt x="1933270" y="184035"/>
                    </a:lnTo>
                    <a:lnTo>
                      <a:pt x="1969211" y="204546"/>
                    </a:lnTo>
                    <a:lnTo>
                      <a:pt x="2015934" y="216001"/>
                    </a:lnTo>
                    <a:lnTo>
                      <a:pt x="2034730" y="218770"/>
                    </a:lnTo>
                    <a:lnTo>
                      <a:pt x="2065718" y="224040"/>
                    </a:lnTo>
                    <a:lnTo>
                      <a:pt x="2088629" y="230720"/>
                    </a:lnTo>
                    <a:lnTo>
                      <a:pt x="2102840" y="239979"/>
                    </a:lnTo>
                    <a:lnTo>
                      <a:pt x="2107717" y="253022"/>
                    </a:lnTo>
                    <a:lnTo>
                      <a:pt x="2103018" y="267931"/>
                    </a:lnTo>
                    <a:lnTo>
                      <a:pt x="2090089" y="278638"/>
                    </a:lnTo>
                    <a:lnTo>
                      <a:pt x="2070620" y="285102"/>
                    </a:lnTo>
                    <a:lnTo>
                      <a:pt x="2046351" y="287274"/>
                    </a:lnTo>
                    <a:lnTo>
                      <a:pt x="2010981" y="284238"/>
                    </a:lnTo>
                    <a:lnTo>
                      <a:pt x="1979663" y="276110"/>
                    </a:lnTo>
                    <a:lnTo>
                      <a:pt x="1952599" y="264363"/>
                    </a:lnTo>
                    <a:lnTo>
                      <a:pt x="1929980" y="250456"/>
                    </a:lnTo>
                    <a:lnTo>
                      <a:pt x="1900732" y="322884"/>
                    </a:lnTo>
                    <a:lnTo>
                      <a:pt x="1932228" y="339382"/>
                    </a:lnTo>
                    <a:lnTo>
                      <a:pt x="1967750" y="351218"/>
                    </a:lnTo>
                    <a:lnTo>
                      <a:pt x="2005876" y="358355"/>
                    </a:lnTo>
                    <a:lnTo>
                      <a:pt x="2045246" y="360743"/>
                    </a:lnTo>
                    <a:lnTo>
                      <a:pt x="2090661" y="356412"/>
                    </a:lnTo>
                    <a:lnTo>
                      <a:pt x="2131809" y="343103"/>
                    </a:lnTo>
                    <a:lnTo>
                      <a:pt x="2165337" y="320294"/>
                    </a:lnTo>
                    <a:lnTo>
                      <a:pt x="2187905" y="287489"/>
                    </a:lnTo>
                    <a:lnTo>
                      <a:pt x="2196173" y="2441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descr="A white letters on a black background&#10;&#10;Description automatically generated" id="90" name="Google Shape;90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962418" y="349321"/>
              <a:ext cx="2710815" cy="4318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1" name="Google Shape;91;p1"/>
          <p:cNvSpPr txBox="1"/>
          <p:nvPr/>
        </p:nvSpPr>
        <p:spPr>
          <a:xfrm>
            <a:off x="847164" y="1111564"/>
            <a:ext cx="63873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rgbClr val="0072EE"/>
                </a:solidFill>
                <a:latin typeface="Arial"/>
                <a:ea typeface="Arial"/>
                <a:cs typeface="Arial"/>
                <a:sym typeface="Arial"/>
              </a:rPr>
              <a:t>Adding Content </a:t>
            </a:r>
            <a:endParaRPr b="1" sz="2600">
              <a:solidFill>
                <a:srgbClr val="0072E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rgbClr val="0072EE"/>
                </a:solidFill>
                <a:latin typeface="Arial"/>
                <a:ea typeface="Arial"/>
                <a:cs typeface="Arial"/>
                <a:sym typeface="Arial"/>
              </a:rPr>
              <a:t>to Playlists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448310" y="1967717"/>
            <a:ext cx="532047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Steps to Success:</a:t>
            </a:r>
            <a:endParaRPr/>
          </a:p>
        </p:txBody>
      </p:sp>
      <p:pic>
        <p:nvPicPr>
          <p:cNvPr id="93" name="Google Shape;9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3000" y="2914684"/>
            <a:ext cx="5486400" cy="3298825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4" name="Google Shape;94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43000" y="6817528"/>
            <a:ext cx="5486400" cy="3070225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95" name="Google Shape;95;p1"/>
          <p:cNvSpPr/>
          <p:nvPr/>
        </p:nvSpPr>
        <p:spPr>
          <a:xfrm>
            <a:off x="847164" y="2363984"/>
            <a:ext cx="6565452" cy="4616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AutoNum type="arabicPeriod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Navigate to your 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Experience Math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dashboard. Click on your desired 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Topic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Table of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Contents to find activities to add to your Playlist.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847164" y="6357270"/>
            <a:ext cx="5840701" cy="276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2.This example will use an End of Topic activity. Click on 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End of Topic Resources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0" y="6826250"/>
            <a:ext cx="77724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/>
          <p:nvPr/>
        </p:nvSpPr>
        <p:spPr>
          <a:xfrm>
            <a:off x="0" y="6021705"/>
            <a:ext cx="1630680" cy="4036695"/>
          </a:xfrm>
          <a:custGeom>
            <a:rect b="b" l="l" r="r" t="t"/>
            <a:pathLst>
              <a:path extrusionOk="0" h="4036695" w="1631314">
                <a:moveTo>
                  <a:pt x="0" y="0"/>
                </a:moveTo>
                <a:lnTo>
                  <a:pt x="0" y="4036212"/>
                </a:lnTo>
                <a:lnTo>
                  <a:pt x="1630730" y="4036212"/>
                </a:lnTo>
                <a:lnTo>
                  <a:pt x="0" y="0"/>
                </a:lnTo>
                <a:close/>
              </a:path>
            </a:pathLst>
          </a:custGeom>
          <a:solidFill>
            <a:srgbClr val="006FBA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" name="Google Shape;10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3000" y="1344706"/>
            <a:ext cx="5486400" cy="3063875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4" name="Google Shape;10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3000" y="5296087"/>
            <a:ext cx="5486400" cy="3063875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05" name="Google Shape;105;p2"/>
          <p:cNvSpPr/>
          <p:nvPr/>
        </p:nvSpPr>
        <p:spPr>
          <a:xfrm>
            <a:off x="815340" y="786084"/>
            <a:ext cx="56168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Scroll down to your desired activity, and click on the 3 dots beside the activity.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815340" y="4671440"/>
            <a:ext cx="2058577" cy="276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Click on 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 to Playlist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"/>
          <p:cNvSpPr/>
          <p:nvPr/>
        </p:nvSpPr>
        <p:spPr>
          <a:xfrm>
            <a:off x="0" y="6584950"/>
            <a:ext cx="77724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/>
          <p:nvPr/>
        </p:nvSpPr>
        <p:spPr>
          <a:xfrm>
            <a:off x="0" y="6021705"/>
            <a:ext cx="1630680" cy="4036695"/>
          </a:xfrm>
          <a:custGeom>
            <a:rect b="b" l="l" r="r" t="t"/>
            <a:pathLst>
              <a:path extrusionOk="0" h="4036695" w="1631314">
                <a:moveTo>
                  <a:pt x="0" y="0"/>
                </a:moveTo>
                <a:lnTo>
                  <a:pt x="0" y="4036212"/>
                </a:lnTo>
                <a:lnTo>
                  <a:pt x="1630730" y="4036212"/>
                </a:lnTo>
                <a:lnTo>
                  <a:pt x="0" y="0"/>
                </a:lnTo>
                <a:close/>
              </a:path>
            </a:pathLst>
          </a:custGeom>
          <a:solidFill>
            <a:srgbClr val="006FBA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3" name="Google Shape;11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3000" y="2178424"/>
            <a:ext cx="5486400" cy="3063875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14" name="Google Shape;114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3000" y="6406955"/>
            <a:ext cx="5486400" cy="3070225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15" name="Google Shape;115;p3"/>
          <p:cNvSpPr/>
          <p:nvPr/>
        </p:nvSpPr>
        <p:spPr>
          <a:xfrm>
            <a:off x="815340" y="581220"/>
            <a:ext cx="6412333" cy="13849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 A pop-up will appear. You will be given 2 options to choose from for selecting a Playlist.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Option 1: You can click the arrow beside 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 to existing playlist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to choose a previously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created 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Playlist.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Option 2: Click on 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 New Playlist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If you choose this option, you must first name your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Playlist before adding content.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3"/>
          <p:cNvSpPr/>
          <p:nvPr/>
        </p:nvSpPr>
        <p:spPr>
          <a:xfrm>
            <a:off x="815340" y="5744706"/>
            <a:ext cx="6675674" cy="276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6. This example uses the existing playlist 'Sample Playlist'. Once you are finished, click on 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3"/>
          <p:cNvSpPr/>
          <p:nvPr/>
        </p:nvSpPr>
        <p:spPr>
          <a:xfrm>
            <a:off x="0" y="6591300"/>
            <a:ext cx="77724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Google Shape;122;p4"/>
          <p:cNvGrpSpPr/>
          <p:nvPr/>
        </p:nvGrpSpPr>
        <p:grpSpPr>
          <a:xfrm>
            <a:off x="590867" y="8874219"/>
            <a:ext cx="1258569" cy="205740"/>
            <a:chOff x="94722" y="0"/>
            <a:chExt cx="1258710" cy="205841"/>
          </a:xfrm>
        </p:grpSpPr>
        <p:sp>
          <p:nvSpPr>
            <p:cNvPr id="123" name="Google Shape;123;p4">
              <a:hlinkClick r:id="rId3"/>
            </p:cNvPr>
            <p:cNvSpPr/>
            <p:nvPr/>
          </p:nvSpPr>
          <p:spPr>
            <a:xfrm>
              <a:off x="287560" y="3464"/>
              <a:ext cx="868044" cy="198755"/>
            </a:xfrm>
            <a:custGeom>
              <a:rect b="b" l="l" r="r" t="t"/>
              <a:pathLst>
                <a:path extrusionOk="0" h="198755" w="868044">
                  <a:moveTo>
                    <a:pt x="217271" y="198602"/>
                  </a:moveTo>
                  <a:lnTo>
                    <a:pt x="137033" y="12"/>
                  </a:lnTo>
                  <a:lnTo>
                    <a:pt x="80238" y="12"/>
                  </a:lnTo>
                  <a:lnTo>
                    <a:pt x="0" y="198602"/>
                  </a:lnTo>
                  <a:lnTo>
                    <a:pt x="126631" y="198602"/>
                  </a:lnTo>
                  <a:lnTo>
                    <a:pt x="110820" y="157302"/>
                  </a:lnTo>
                  <a:lnTo>
                    <a:pt x="66294" y="157302"/>
                  </a:lnTo>
                  <a:lnTo>
                    <a:pt x="108635" y="47002"/>
                  </a:lnTo>
                  <a:lnTo>
                    <a:pt x="166827" y="198602"/>
                  </a:lnTo>
                  <a:lnTo>
                    <a:pt x="217271" y="198602"/>
                  </a:lnTo>
                  <a:close/>
                </a:path>
                <a:path extrusionOk="0" h="198755" w="868044">
                  <a:moveTo>
                    <a:pt x="427532" y="0"/>
                  </a:moveTo>
                  <a:lnTo>
                    <a:pt x="377088" y="0"/>
                  </a:lnTo>
                  <a:lnTo>
                    <a:pt x="318884" y="151599"/>
                  </a:lnTo>
                  <a:lnTo>
                    <a:pt x="260692" y="0"/>
                  </a:lnTo>
                  <a:lnTo>
                    <a:pt x="210248" y="0"/>
                  </a:lnTo>
                  <a:lnTo>
                    <a:pt x="290487" y="198589"/>
                  </a:lnTo>
                  <a:lnTo>
                    <a:pt x="347294" y="198589"/>
                  </a:lnTo>
                  <a:lnTo>
                    <a:pt x="427532" y="0"/>
                  </a:lnTo>
                  <a:close/>
                </a:path>
                <a:path extrusionOk="0" h="198755" w="868044">
                  <a:moveTo>
                    <a:pt x="657529" y="0"/>
                  </a:moveTo>
                  <a:lnTo>
                    <a:pt x="607085" y="0"/>
                  </a:lnTo>
                  <a:lnTo>
                    <a:pt x="548881" y="151599"/>
                  </a:lnTo>
                  <a:lnTo>
                    <a:pt x="490689" y="0"/>
                  </a:lnTo>
                  <a:lnTo>
                    <a:pt x="440245" y="0"/>
                  </a:lnTo>
                  <a:lnTo>
                    <a:pt x="520484" y="198589"/>
                  </a:lnTo>
                  <a:lnTo>
                    <a:pt x="577291" y="198589"/>
                  </a:lnTo>
                  <a:lnTo>
                    <a:pt x="657529" y="0"/>
                  </a:lnTo>
                  <a:close/>
                </a:path>
                <a:path extrusionOk="0" h="198755" w="868044">
                  <a:moveTo>
                    <a:pt x="867791" y="198602"/>
                  </a:moveTo>
                  <a:lnTo>
                    <a:pt x="787552" y="12"/>
                  </a:lnTo>
                  <a:lnTo>
                    <a:pt x="730758" y="12"/>
                  </a:lnTo>
                  <a:lnTo>
                    <a:pt x="650519" y="198602"/>
                  </a:lnTo>
                  <a:lnTo>
                    <a:pt x="700963" y="198602"/>
                  </a:lnTo>
                  <a:lnTo>
                    <a:pt x="759155" y="47002"/>
                  </a:lnTo>
                  <a:lnTo>
                    <a:pt x="801497" y="157302"/>
                  </a:lnTo>
                  <a:lnTo>
                    <a:pt x="756970" y="157302"/>
                  </a:lnTo>
                  <a:lnTo>
                    <a:pt x="741159" y="198602"/>
                  </a:lnTo>
                  <a:lnTo>
                    <a:pt x="867791" y="198602"/>
                  </a:lnTo>
                  <a:close/>
                </a:path>
              </a:pathLst>
            </a:custGeom>
            <a:solidFill>
              <a:srgbClr val="6E829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24" name="Google Shape;124;p4">
              <a:hlinkClick r:id="rId4"/>
            </p:cNvPr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94722" y="0"/>
              <a:ext cx="168592" cy="20584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5" name="Google Shape;125;p4">
              <a:hlinkClick r:id="rId6"/>
            </p:cNvPr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184840" y="0"/>
              <a:ext cx="168592" cy="20584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6" name="Google Shape;126;p4"/>
          <p:cNvSpPr txBox="1"/>
          <p:nvPr/>
        </p:nvSpPr>
        <p:spPr>
          <a:xfrm>
            <a:off x="515937" y="9119964"/>
            <a:ext cx="1318895" cy="412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Savvas.com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800-848-9500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" name="Google Shape;127;p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5937" y="9504456"/>
            <a:ext cx="6249670" cy="136525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4"/>
          <p:cNvSpPr txBox="1"/>
          <p:nvPr/>
        </p:nvSpPr>
        <p:spPr>
          <a:xfrm>
            <a:off x="680475" y="7713156"/>
            <a:ext cx="6411447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 for viewing these Steps to Success! We hope you found this tutorial helpful. Be sure to check out </a:t>
            </a:r>
            <a:r>
              <a:rPr b="0" i="1" lang="en-US" sz="1800" u="sng" strike="noStrike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My Savvas Training</a:t>
            </a:r>
            <a:r>
              <a:rPr b="0" i="1" lang="en-US" sz="18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for more tutorials and tips. </a:t>
            </a:r>
            <a:endParaRPr b="0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9" name="Google Shape;129;p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142999" y="1348366"/>
            <a:ext cx="5486400" cy="3063875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30" name="Google Shape;130;p4"/>
          <p:cNvPicPr preferRelativeResize="0"/>
          <p:nvPr/>
        </p:nvPicPr>
        <p:blipFill rotWithShape="1">
          <a:blip r:embed="rId10">
            <a:alphaModFix/>
          </a:blip>
          <a:srcRect b="28671" l="0" r="0" t="0"/>
          <a:stretch/>
        </p:blipFill>
        <p:spPr>
          <a:xfrm>
            <a:off x="1142999" y="5266625"/>
            <a:ext cx="5486400" cy="2189958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31" name="Google Shape;131;p4"/>
          <p:cNvSpPr/>
          <p:nvPr/>
        </p:nvSpPr>
        <p:spPr>
          <a:xfrm>
            <a:off x="515937" y="548234"/>
            <a:ext cx="6837834" cy="4616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7. A pop-up will appear to confirm your activity was added to the 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Playlist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If you want to view your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Playlist, click on 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 to Playlist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4"/>
          <p:cNvSpPr/>
          <p:nvPr/>
        </p:nvSpPr>
        <p:spPr>
          <a:xfrm>
            <a:off x="515937" y="4756254"/>
            <a:ext cx="3408754" cy="276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8. The new activity will appear on your 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Playlist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4"/>
          <p:cNvSpPr/>
          <p:nvPr/>
        </p:nvSpPr>
        <p:spPr>
          <a:xfrm>
            <a:off x="0" y="6591300"/>
            <a:ext cx="77724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2024-12-06T14:46:01Z</dcterms:created>
  <dc:creator>Soula Kritikos</dc:creator>
</cp:coreProperties>
</file>